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840" cy="575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2023-01-29T23:28:10Z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